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22"/>
  </p:notesMasterIdLst>
  <p:sldIdLst>
    <p:sldId id="459" r:id="rId2"/>
    <p:sldId id="460" r:id="rId3"/>
    <p:sldId id="469" r:id="rId4"/>
    <p:sldId id="470" r:id="rId5"/>
    <p:sldId id="471" r:id="rId6"/>
    <p:sldId id="478" r:id="rId7"/>
    <p:sldId id="479" r:id="rId8"/>
    <p:sldId id="481" r:id="rId9"/>
    <p:sldId id="334" r:id="rId10"/>
    <p:sldId id="335" r:id="rId11"/>
    <p:sldId id="480" r:id="rId12"/>
    <p:sldId id="482" r:id="rId13"/>
    <p:sldId id="395" r:id="rId14"/>
    <p:sldId id="396" r:id="rId15"/>
    <p:sldId id="539" r:id="rId16"/>
    <p:sldId id="493" r:id="rId17"/>
    <p:sldId id="494" r:id="rId18"/>
    <p:sldId id="495" r:id="rId19"/>
    <p:sldId id="496" r:id="rId20"/>
    <p:sldId id="455" r:id="rId2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530" autoAdjust="0"/>
  </p:normalViewPr>
  <p:slideViewPr>
    <p:cSldViewPr snapToGrid="0">
      <p:cViewPr varScale="1">
        <p:scale>
          <a:sx n="81" d="100"/>
          <a:sy n="81" d="100"/>
        </p:scale>
        <p:origin x="11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penguin?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2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highlight>
                  <a:srgbClr val="FCFCF9"/>
                </a:highlight>
                <a:latin typeface="var(--font-fk-grotesk)"/>
              </a:rPr>
              <a:t>What is a cobra?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0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highlight>
                  <a:srgbClr val="FCFCF9"/>
                </a:highlight>
                <a:latin typeface="var(--font-fk-grotesk)"/>
              </a:rPr>
              <a:t>What is a king cobra?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33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4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95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4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199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27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24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83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7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8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7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8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8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7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8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6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4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6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135542-080F-12A6-5048-15D1C7B4B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209800"/>
            <a:ext cx="8791575" cy="2438400"/>
          </a:xfrm>
        </p:spPr>
        <p:txBody>
          <a:bodyPr/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perplexity ai</a:t>
            </a:r>
          </a:p>
        </p:txBody>
      </p:sp>
      <p:pic>
        <p:nvPicPr>
          <p:cNvPr id="1026" name="Picture 2" descr="A Quick Look At Perplexity.AI | KnowProSE.com">
            <a:extLst>
              <a:ext uri="{FF2B5EF4-FFF2-40B4-BE49-F238E27FC236}">
                <a16:creationId xmlns:a16="http://schemas.microsoft.com/office/drawing/2014/main" id="{F276DB72-BEDC-9BBF-3BDE-022B0EBB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11" y="557389"/>
            <a:ext cx="5743222" cy="5743222"/>
          </a:xfrm>
          <a:prstGeom prst="rect">
            <a:avLst/>
          </a:prstGeom>
          <a:solidFill>
            <a:schemeClr val="tx1"/>
          </a:solidFill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226952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19917-5DDD-3AD9-E9BE-B7736749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7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8217-2BBC-6555-FA62-A888631B0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3220"/>
            <a:ext cx="9905998" cy="1478570"/>
          </a:xfrm>
        </p:spPr>
        <p:txBody>
          <a:bodyPr/>
          <a:lstStyle/>
          <a:p>
            <a:r>
              <a:rPr lang="en-US" dirty="0"/>
              <a:t>Getting confused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397EC-8C36-0D43-B47A-43694E10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078" y="1251069"/>
            <a:ext cx="6666667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9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1EE8-A308-AF97-55E3-50A10114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0228"/>
            <a:ext cx="9905998" cy="1103278"/>
          </a:xfrm>
        </p:spPr>
        <p:txBody>
          <a:bodyPr/>
          <a:lstStyle/>
          <a:p>
            <a:r>
              <a:rPr lang="en-US" dirty="0"/>
              <a:t>Being Precise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43528-516E-6855-EF24-A97329E3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213" y="1228999"/>
            <a:ext cx="7917574" cy="52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4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844158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68C318-ACC1-E71A-F0D0-2A7F375B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Understanding threads</a:t>
            </a:r>
          </a:p>
        </p:txBody>
      </p:sp>
    </p:spTree>
    <p:extLst>
      <p:ext uri="{BB962C8B-B14F-4D97-AF65-F5344CB8AC3E}">
        <p14:creationId xmlns:p14="http://schemas.microsoft.com/office/powerpoint/2010/main" val="43686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4E4D5-5DBE-76B6-877C-1A9DA1B8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27" y="1716597"/>
            <a:ext cx="10845946" cy="32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0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9BD5-63B6-AC1F-4BE7-591D9F8E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Understanding collections</a:t>
            </a:r>
          </a:p>
        </p:txBody>
      </p:sp>
    </p:spTree>
    <p:extLst>
      <p:ext uri="{BB962C8B-B14F-4D97-AF65-F5344CB8AC3E}">
        <p14:creationId xmlns:p14="http://schemas.microsoft.com/office/powerpoint/2010/main" val="216522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AB353-DB12-4423-292A-9C1FA099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30" y="1255563"/>
            <a:ext cx="7304540" cy="43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8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27D0-0161-5805-C825-7C02A3FB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6646"/>
            <a:ext cx="9905998" cy="1198993"/>
          </a:xfrm>
        </p:spPr>
        <p:txBody>
          <a:bodyPr/>
          <a:lstStyle/>
          <a:p>
            <a:r>
              <a:rPr lang="en-US" dirty="0"/>
              <a:t>What is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6DE12-2E0D-8CD8-BCD8-FEFFC68F7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5640"/>
            <a:ext cx="9905999" cy="5305782"/>
          </a:xfrm>
        </p:spPr>
        <p:txBody>
          <a:bodyPr>
            <a:normAutofit fontScale="77500" lnSpcReduction="20000"/>
          </a:bodyPr>
          <a:lstStyle/>
          <a:p>
            <a:r>
              <a:rPr lang="en-US" sz="3200" strike="sngStrike" dirty="0"/>
              <a:t>What is Perplexity AI?</a:t>
            </a:r>
          </a:p>
          <a:p>
            <a:r>
              <a:rPr lang="en-US" sz="3200" strike="sngStrike" dirty="0"/>
              <a:t>Getting Started</a:t>
            </a:r>
          </a:p>
          <a:p>
            <a:r>
              <a:rPr lang="en-US" sz="3200" strike="sngStrike" dirty="0"/>
              <a:t>A Tour of the Environment</a:t>
            </a:r>
          </a:p>
          <a:p>
            <a:r>
              <a:rPr lang="en-US" sz="3200" dirty="0"/>
              <a:t>Quick Search (Free)</a:t>
            </a:r>
          </a:p>
          <a:p>
            <a:r>
              <a:rPr lang="en-US" sz="3200" dirty="0"/>
              <a:t>The Importance of Good Prompts</a:t>
            </a:r>
          </a:p>
          <a:p>
            <a:r>
              <a:rPr lang="en-US" sz="3200" dirty="0"/>
              <a:t>Understanding Threads</a:t>
            </a:r>
          </a:p>
          <a:p>
            <a:r>
              <a:rPr lang="en-US" sz="3200" dirty="0"/>
              <a:t>Understanding Collections</a:t>
            </a:r>
          </a:p>
          <a:p>
            <a:r>
              <a:rPr lang="en-US" sz="3200" dirty="0"/>
              <a:t>Using Focus</a:t>
            </a:r>
          </a:p>
          <a:p>
            <a:r>
              <a:rPr lang="en-US" sz="3200" dirty="0"/>
              <a:t>Working with Attachments</a:t>
            </a:r>
          </a:p>
          <a:p>
            <a:r>
              <a:rPr lang="en-US" sz="3200" dirty="0"/>
              <a:t>Pro Search (Paid)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5201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1C8DE-C54F-E937-6992-24DE7174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1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497A7-A6C7-7448-06F2-F292F56F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Quick Search</a:t>
            </a:r>
          </a:p>
        </p:txBody>
      </p:sp>
    </p:spTree>
    <p:extLst>
      <p:ext uri="{BB962C8B-B14F-4D97-AF65-F5344CB8AC3E}">
        <p14:creationId xmlns:p14="http://schemas.microsoft.com/office/powerpoint/2010/main" val="11664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8A64CC-E8E5-F977-0DA1-B08170C3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4" y="1180312"/>
            <a:ext cx="10154451" cy="44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E42C8-204D-9E26-324A-24832ECA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47" y="377220"/>
            <a:ext cx="10792107" cy="61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0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CAF6-985F-053C-CAAE-77868106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the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2639E-B508-5693-E53F-492C6892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7" y="2267158"/>
            <a:ext cx="10884625" cy="232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C1A3-3B0A-9AB3-212A-EB09C1D0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the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30F8A-0BE9-B1B9-0C89-BEAEF6D9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336" y="1772876"/>
            <a:ext cx="5101327" cy="48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55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327FEC-0F24-7078-F32E-946B7AD8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importance of </a:t>
            </a:r>
            <a:br>
              <a:rPr lang="en-US" sz="4800" dirty="0"/>
            </a:br>
            <a:r>
              <a:rPr lang="en-US" sz="4800" dirty="0"/>
              <a:t>good prompts</a:t>
            </a:r>
          </a:p>
        </p:txBody>
      </p:sp>
    </p:spTree>
    <p:extLst>
      <p:ext uri="{BB962C8B-B14F-4D97-AF65-F5344CB8AC3E}">
        <p14:creationId xmlns:p14="http://schemas.microsoft.com/office/powerpoint/2010/main" val="213181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759CC-A6A3-21CE-DF9E-A7F3B694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353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8395</TotalTime>
  <Words>129</Words>
  <Application>Microsoft Office PowerPoint</Application>
  <PresentationFormat>Widescreen</PresentationFormat>
  <Paragraphs>33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Tw Cen MT</vt:lpstr>
      <vt:lpstr>var(--font-fk-grotesk)</vt:lpstr>
      <vt:lpstr>Circuit</vt:lpstr>
      <vt:lpstr>How to Really use perplexity ai</vt:lpstr>
      <vt:lpstr>What is covered</vt:lpstr>
      <vt:lpstr>Quick Search</vt:lpstr>
      <vt:lpstr>PowerPoint Presentation</vt:lpstr>
      <vt:lpstr>PowerPoint Presentation</vt:lpstr>
      <vt:lpstr>Working with the output</vt:lpstr>
      <vt:lpstr>Sharing the output</vt:lpstr>
      <vt:lpstr>The importance of  good prompts</vt:lpstr>
      <vt:lpstr>PowerPoint Presentation</vt:lpstr>
      <vt:lpstr>PowerPoint Presentation</vt:lpstr>
      <vt:lpstr>Getting confused</vt:lpstr>
      <vt:lpstr>Being Precise</vt:lpstr>
      <vt:lpstr>PowerPoint Presentation</vt:lpstr>
      <vt:lpstr>Membership has its privileges</vt:lpstr>
      <vt:lpstr>https://www.youtube.com/@AINewsFresh</vt:lpstr>
      <vt:lpstr>Understanding threads</vt:lpstr>
      <vt:lpstr>PowerPoint Presentation</vt:lpstr>
      <vt:lpstr>Understanding collections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19</cp:revision>
  <cp:lastPrinted>2024-03-11T13:51:07Z</cp:lastPrinted>
  <dcterms:created xsi:type="dcterms:W3CDTF">2023-10-26T23:38:07Z</dcterms:created>
  <dcterms:modified xsi:type="dcterms:W3CDTF">2024-07-07T23:59:51Z</dcterms:modified>
</cp:coreProperties>
</file>